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d6e1372fc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d6e1372fc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d6e4da7c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d6e4da7c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d6e1372fc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d6e1372fc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d6e1372fcd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d6e1372fc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d6e4da7c2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d6e4da7c2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d8c087ea1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d8c087ea1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d6e4da7c2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d6e4da7c2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8c087ea1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8c087ea1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d6e4da7c2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d6e4da7c2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d8c087ea1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d8c087ea1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d6e1372f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d6e1372f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d8c087ea1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d8c087ea1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d6e1372fc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d6e1372fc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d6e1372fc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d6e1372fc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d6e1372fc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d6e1372fc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d6e1372fc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d6e1372fc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d6e1372fcd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d6e1372fc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Relationship Id="rId4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g"/><Relationship Id="rId4" Type="http://schemas.openxmlformats.org/officeDocument/2006/relationships/image" Target="../media/image1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jpg"/><Relationship Id="rId4" Type="http://schemas.openxmlformats.org/officeDocument/2006/relationships/image" Target="../media/image2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88200" y="65350"/>
            <a:ext cx="8744100" cy="23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980"/>
              <a:t>Convertendo um rádio de baixo custo baseado no Si4825 para um rádio com interface digital utilizando o Si4827.</a:t>
            </a:r>
            <a:endParaRPr sz="3980"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56475"/>
            <a:ext cx="4372100" cy="201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7300" y="2634525"/>
            <a:ext cx="3894299" cy="201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Identifica</a:t>
            </a:r>
            <a:r>
              <a:rPr lang="pt-BR"/>
              <a:t>ção do Si4825</a:t>
            </a:r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557371" cy="3820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0500" y="1102225"/>
            <a:ext cx="384886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Substitui</a:t>
            </a:r>
            <a:r>
              <a:rPr lang="pt-BR"/>
              <a:t>ção do Si4825 pelo Si4827</a:t>
            </a:r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26625"/>
            <a:ext cx="4489488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3601" y="1170125"/>
            <a:ext cx="395390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Si4827 soldado na placa</a:t>
            </a:r>
            <a:endParaRPr/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31950"/>
            <a:ext cx="4292099" cy="349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1575" y="1231950"/>
            <a:ext cx="3703376" cy="349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Si4827 com corte na trilha que leva ao pino 4 (BAND)</a:t>
            </a:r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875" y="1072250"/>
            <a:ext cx="4174221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Conexões</a:t>
            </a:r>
            <a:r>
              <a:rPr lang="pt-BR"/>
              <a:t> do Si4827 com o Seeduino XIAO</a:t>
            </a:r>
            <a:endParaRPr/>
          </a:p>
        </p:txBody>
      </p:sp>
      <p:sp>
        <p:nvSpPr>
          <p:cNvPr id="161" name="Google Shape;161;p26"/>
          <p:cNvSpPr txBox="1"/>
          <p:nvPr/>
        </p:nvSpPr>
        <p:spPr>
          <a:xfrm>
            <a:off x="458250" y="1221075"/>
            <a:ext cx="7349400" cy="3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| SI4827 pin | SEEEDUINO pin |  Description                |</a:t>
            </a:r>
            <a:endParaRPr b="1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| ---------  | ------------  | ----------------------------|</a:t>
            </a:r>
            <a:endParaRPr b="1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|    1       |  2            | SEEEDUINO interrupt pin     |</a:t>
            </a:r>
            <a:endParaRPr b="1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|    9       |  6            | RESET                       |</a:t>
            </a:r>
            <a:endParaRPr b="1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|   10       |  A4 (SDA)     | I2C bus (Data)              |</a:t>
            </a:r>
            <a:endParaRPr b="1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|   11       |  A5 (SCL)     | I2C bus (Clock)             |</a:t>
            </a:r>
            <a:endParaRPr b="1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| -----------| ------------- | ----------------------------|</a:t>
            </a:r>
            <a:endParaRPr b="1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|  OLED      |               |                             |</a:t>
            </a:r>
            <a:endParaRPr b="1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| -----------| ------------- | ----------------------------|</a:t>
            </a:r>
            <a:endParaRPr b="1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|   SDA      |  4            | I2C Bus (Data)              |</a:t>
            </a:r>
            <a:endParaRPr b="1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|   CLK      |  5            | I2C bus (CLock)             |</a:t>
            </a:r>
            <a:endParaRPr b="1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| -----------| ------------- | ----------------------------|</a:t>
            </a:r>
            <a:endParaRPr b="1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|Push Buttons|               |                             |</a:t>
            </a:r>
            <a:endParaRPr b="1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| -----------| ------------- | ----------------------------|</a:t>
            </a:r>
            <a:endParaRPr b="1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|  BAND UP   |  7            | Próxima Banda               |</a:t>
            </a:r>
            <a:endParaRPr b="1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|  BAND DOWN |  8            | Banda Anterior              |</a:t>
            </a:r>
            <a:endParaRPr b="1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Testando o Si4827 na placa com o Seeduino XIAO</a:t>
            </a:r>
            <a:endParaRPr/>
          </a:p>
        </p:txBody>
      </p:sp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6550" y="1213625"/>
            <a:ext cx="5601541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Altera</a:t>
            </a:r>
            <a:r>
              <a:rPr lang="pt-BR"/>
              <a:t>ção da Caixa do Rádio</a:t>
            </a:r>
            <a:endParaRPr/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546100" cy="350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8633" y="1496350"/>
            <a:ext cx="4825367" cy="2397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Alteração da Caixa do Rádio</a:t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200" y="1083125"/>
            <a:ext cx="684490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Modifica</a:t>
            </a:r>
            <a:r>
              <a:rPr lang="pt-BR"/>
              <a:t>ção concluída</a:t>
            </a:r>
            <a:endParaRPr/>
          </a:p>
        </p:txBody>
      </p:sp>
      <p:pic>
        <p:nvPicPr>
          <p:cNvPr id="186" name="Google Shape;18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700" y="1083125"/>
            <a:ext cx="6546471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Experimento </a:t>
            </a:r>
            <a:r>
              <a:rPr lang="pt-BR"/>
              <a:t>Anterior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4800" y="1104875"/>
            <a:ext cx="4905761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pt-BR" sz="2188"/>
              <a:t>Sobre o rádio de baixo custo (Original)</a:t>
            </a:r>
            <a:endParaRPr/>
          </a:p>
        </p:txBody>
      </p:sp>
      <p:sp>
        <p:nvSpPr>
          <p:cNvPr id="68" name="Google Shape;68;p15"/>
          <p:cNvSpPr txBox="1"/>
          <p:nvPr/>
        </p:nvSpPr>
        <p:spPr>
          <a:xfrm>
            <a:off x="599625" y="1242825"/>
            <a:ext cx="3447000" cy="28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800">
                <a:solidFill>
                  <a:schemeClr val="dk2"/>
                </a:solidFill>
              </a:rPr>
              <a:t>Duas bandas (AM e FM)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800">
                <a:solidFill>
                  <a:schemeClr val="dk2"/>
                </a:solidFill>
              </a:rPr>
              <a:t>Menos de R$40,00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800">
                <a:solidFill>
                  <a:schemeClr val="dk2"/>
                </a:solidFill>
              </a:rPr>
              <a:t>Compacto e leve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800">
                <a:solidFill>
                  <a:schemeClr val="dk2"/>
                </a:solidFill>
              </a:rPr>
              <a:t>Baseado no DSP Si4825 (há versões com outros DSPs)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800">
                <a:solidFill>
                  <a:schemeClr val="dk2"/>
                </a:solidFill>
              </a:rPr>
              <a:t>Boa qualidade de Som para o tamanho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800">
                <a:solidFill>
                  <a:schemeClr val="dk2"/>
                </a:solidFill>
              </a:rPr>
              <a:t>Caixa de plástico robusta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9025" y="1626825"/>
            <a:ext cx="4792574" cy="2205193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5721375" y="3928750"/>
            <a:ext cx="150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KapBom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pt-BR" sz="2188"/>
              <a:t>Sobre o rádio modificado</a:t>
            </a:r>
            <a:endParaRPr/>
          </a:p>
        </p:txBody>
      </p:sp>
      <p:sp>
        <p:nvSpPr>
          <p:cNvPr id="76" name="Google Shape;76;p16"/>
          <p:cNvSpPr txBox="1"/>
          <p:nvPr/>
        </p:nvSpPr>
        <p:spPr>
          <a:xfrm>
            <a:off x="599625" y="1242825"/>
            <a:ext cx="3447000" cy="3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800">
                <a:solidFill>
                  <a:schemeClr val="dk2"/>
                </a:solidFill>
              </a:rPr>
              <a:t>15 Bandas (3  de FM; 2 de AM e 10 de OC)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800">
                <a:solidFill>
                  <a:schemeClr val="dk2"/>
                </a:solidFill>
              </a:rPr>
              <a:t>É possível configurar as bandas por programação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800">
                <a:solidFill>
                  <a:schemeClr val="dk2"/>
                </a:solidFill>
              </a:rPr>
              <a:t>Custo para modificar: R$50,00 ****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800">
                <a:solidFill>
                  <a:schemeClr val="dk2"/>
                </a:solidFill>
              </a:rPr>
              <a:t>Baseado no DSP Si4827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800">
                <a:solidFill>
                  <a:schemeClr val="dk2"/>
                </a:solidFill>
              </a:rPr>
              <a:t>Utiliza o </a:t>
            </a:r>
            <a:r>
              <a:rPr lang="pt-BR" sz="1800">
                <a:solidFill>
                  <a:schemeClr val="dk2"/>
                </a:solidFill>
              </a:rPr>
              <a:t>controlador</a:t>
            </a:r>
            <a:r>
              <a:rPr lang="pt-BR" sz="1800">
                <a:solidFill>
                  <a:schemeClr val="dk2"/>
                </a:solidFill>
              </a:rPr>
              <a:t> Seeduino XIAO (ARM Cortex-M0+)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9900" y="1539825"/>
            <a:ext cx="4792574" cy="2506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Componentes para a modifica</a:t>
            </a:r>
            <a:r>
              <a:rPr lang="pt-BR"/>
              <a:t>ção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00" y="1732150"/>
            <a:ext cx="1632474" cy="123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3000" y="1209225"/>
            <a:ext cx="3339299" cy="250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9200" y="3294150"/>
            <a:ext cx="2072925" cy="13131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5732225" y="3552525"/>
            <a:ext cx="2337900" cy="9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SEEEDUINO XIAO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ARM Cortex-M0+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dk1"/>
                </a:solidFill>
              </a:rPr>
              <a:t>Memória Flash</a:t>
            </a:r>
            <a:r>
              <a:rPr lang="pt-BR" sz="1100">
                <a:solidFill>
                  <a:schemeClr val="dk1"/>
                </a:solidFill>
              </a:rPr>
              <a:t>: 256 KB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dk1"/>
                </a:solidFill>
              </a:rPr>
              <a:t>RAM</a:t>
            </a:r>
            <a:r>
              <a:rPr lang="pt-BR" sz="1100">
                <a:solidFill>
                  <a:schemeClr val="dk1"/>
                </a:solidFill>
              </a:rPr>
              <a:t>: 32 KB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39976" y="1381100"/>
            <a:ext cx="2337900" cy="119064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3352250" y="2395475"/>
            <a:ext cx="10206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dk2"/>
                </a:solidFill>
              </a:rPr>
              <a:t>OLED I2C</a:t>
            </a:r>
            <a:endParaRPr b="1"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2"/>
              </a:solidFill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7811700" y="3409175"/>
            <a:ext cx="10206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2"/>
              </a:solidFill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3235363" y="4607325"/>
            <a:ext cx="10206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dk2"/>
                </a:solidFill>
              </a:rPr>
              <a:t>SI 4827</a:t>
            </a:r>
            <a:endParaRPr b="1" sz="1300">
              <a:solidFill>
                <a:schemeClr val="dk2"/>
              </a:solidFill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742925" y="3033150"/>
            <a:ext cx="10206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dk2"/>
                </a:solidFill>
              </a:rPr>
              <a:t>Push Buttons</a:t>
            </a:r>
            <a:endParaRPr b="1"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Sobre o DSP Si4825 (Original)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8350"/>
            <a:ext cx="3848866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4351225" y="2701700"/>
            <a:ext cx="4338900" cy="21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/>
              <a:t>Suporte à banda FM (64–109 MHz)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/>
              <a:t>Suporte à banda OM (504–1750 kHz)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/>
              <a:t>Suporte à banda OC (2.3–28.5 MHz)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/>
              <a:t>Não requer calibração manual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/>
              <a:t>Saída de áudio mono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/>
              <a:t>Configuração de bandas conforme a região AM/FM/SW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/>
              <a:t>Cobertura aprimorada das bandas FM/SW</a:t>
            </a:r>
            <a:endParaRPr/>
          </a:p>
        </p:txBody>
      </p:sp>
      <p:sp>
        <p:nvSpPr>
          <p:cNvPr id="99" name="Google Shape;99;p18"/>
          <p:cNvSpPr/>
          <p:nvPr/>
        </p:nvSpPr>
        <p:spPr>
          <a:xfrm>
            <a:off x="4133725" y="4200600"/>
            <a:ext cx="217500" cy="174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8"/>
          <p:cNvSpPr/>
          <p:nvPr/>
        </p:nvSpPr>
        <p:spPr>
          <a:xfrm>
            <a:off x="4133725" y="3863675"/>
            <a:ext cx="217500" cy="174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8"/>
          <p:cNvSpPr/>
          <p:nvPr/>
        </p:nvSpPr>
        <p:spPr>
          <a:xfrm>
            <a:off x="1175950" y="1960525"/>
            <a:ext cx="217500" cy="271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8"/>
          <p:cNvSpPr/>
          <p:nvPr/>
        </p:nvSpPr>
        <p:spPr>
          <a:xfrm>
            <a:off x="4133725" y="4537525"/>
            <a:ext cx="217500" cy="174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/>
          <p:nvPr/>
        </p:nvSpPr>
        <p:spPr>
          <a:xfrm>
            <a:off x="132025" y="3254550"/>
            <a:ext cx="456600" cy="19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Sobre o DSP Si4827 (Substituto) </a:t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650" y="1157775"/>
            <a:ext cx="4346359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/>
        </p:nvSpPr>
        <p:spPr>
          <a:xfrm>
            <a:off x="4671875" y="1801725"/>
            <a:ext cx="4346400" cy="31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pt-BR">
                <a:solidFill>
                  <a:schemeClr val="dk1"/>
                </a:solidFill>
              </a:rPr>
              <a:t>Support for FM band (64–109 MHz)</a:t>
            </a:r>
            <a:endParaRPr b="1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pt-BR">
                <a:solidFill>
                  <a:schemeClr val="dk1"/>
                </a:solidFill>
              </a:rPr>
              <a:t>Support for AM band (504–1750 kHz)</a:t>
            </a:r>
            <a:endParaRPr b="1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pt-BR">
                <a:solidFill>
                  <a:schemeClr val="dk1"/>
                </a:solidFill>
              </a:rPr>
              <a:t>Support for SW band (2.3–28.5 MHz)</a:t>
            </a:r>
            <a:endParaRPr b="1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pt-BR">
                <a:solidFill>
                  <a:schemeClr val="dk1"/>
                </a:solidFill>
              </a:rPr>
              <a:t>Selectable support for all regional AM/FM/SW bands</a:t>
            </a:r>
            <a:endParaRPr b="1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pt-BR">
                <a:solidFill>
                  <a:schemeClr val="dk1"/>
                </a:solidFill>
              </a:rPr>
              <a:t>Enhanced coverage of FM/SW bands</a:t>
            </a:r>
            <a:endParaRPr b="1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pt-BR">
                <a:solidFill>
                  <a:schemeClr val="dk1"/>
                </a:solidFill>
              </a:rPr>
              <a:t>2-wire control interface (I2C)</a:t>
            </a:r>
            <a:endParaRPr b="1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pt-BR">
                <a:solidFill>
                  <a:schemeClr val="dk1"/>
                </a:solidFill>
              </a:rPr>
              <a:t>Valid station indicator</a:t>
            </a:r>
            <a:endParaRPr b="1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pt-BR">
                <a:solidFill>
                  <a:schemeClr val="dk1"/>
                </a:solidFill>
              </a:rPr>
              <a:t>Support for digital volume control</a:t>
            </a:r>
            <a:endParaRPr b="1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pt-BR">
                <a:solidFill>
                  <a:schemeClr val="dk1"/>
                </a:solidFill>
              </a:rPr>
              <a:t>Support for bass and treble adjustment</a:t>
            </a:r>
            <a:endParaRPr sz="1700"/>
          </a:p>
        </p:txBody>
      </p:sp>
      <p:sp>
        <p:nvSpPr>
          <p:cNvPr id="111" name="Google Shape;111;p19"/>
          <p:cNvSpPr/>
          <p:nvPr/>
        </p:nvSpPr>
        <p:spPr>
          <a:xfrm>
            <a:off x="3742275" y="4450700"/>
            <a:ext cx="380700" cy="174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/>
          <p:nvPr/>
        </p:nvSpPr>
        <p:spPr>
          <a:xfrm>
            <a:off x="3742275" y="4124625"/>
            <a:ext cx="380700" cy="174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9"/>
          <p:cNvSpPr/>
          <p:nvPr/>
        </p:nvSpPr>
        <p:spPr>
          <a:xfrm>
            <a:off x="3742275" y="3842050"/>
            <a:ext cx="380700" cy="174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/>
          <p:nvPr/>
        </p:nvSpPr>
        <p:spPr>
          <a:xfrm>
            <a:off x="838850" y="1851775"/>
            <a:ext cx="217500" cy="435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9"/>
          <p:cNvSpPr/>
          <p:nvPr/>
        </p:nvSpPr>
        <p:spPr>
          <a:xfrm>
            <a:off x="99400" y="3265425"/>
            <a:ext cx="282600" cy="17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</a:t>
            </a:r>
            <a:r>
              <a:rPr lang="pt-BR"/>
              <a:t>ádio original Aberto</a:t>
            </a:r>
            <a:endParaRPr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6150" y="1072275"/>
            <a:ext cx="5087225" cy="407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Vis</a:t>
            </a:r>
            <a:r>
              <a:rPr lang="pt-BR"/>
              <a:t>ão superior e inferior do rádio</a:t>
            </a:r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400" y="1170125"/>
            <a:ext cx="426407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6" y="1170125"/>
            <a:ext cx="4434342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